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handoutMasterIdLst>
    <p:handoutMasterId r:id="rId83"/>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29"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02" r:id="rId69"/>
    <p:sldId id="503" r:id="rId70"/>
    <p:sldId id="504" r:id="rId71"/>
    <p:sldId id="505" r:id="rId72"/>
    <p:sldId id="506" r:id="rId73"/>
    <p:sldId id="497" r:id="rId74"/>
    <p:sldId id="537" r:id="rId75"/>
    <p:sldId id="513" r:id="rId76"/>
    <p:sldId id="514" r:id="rId77"/>
    <p:sldId id="517" r:id="rId78"/>
    <p:sldId id="516" r:id="rId79"/>
    <p:sldId id="518" r:id="rId80"/>
    <p:sldId id="40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29"/>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02"/>
            <p14:sldId id="503"/>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4249" autoAdjust="0"/>
  </p:normalViewPr>
  <p:slideViewPr>
    <p:cSldViewPr snapToGrid="0">
      <p:cViewPr>
        <p:scale>
          <a:sx n="90" d="100"/>
          <a:sy n="90" d="100"/>
        </p:scale>
        <p:origin x="48" y="-2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10/9/2021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10/9/2021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367140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73</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79</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10/9/2021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10/9/2021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10/9/2021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10/9/2021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10/9/2021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10/9/2021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10/9/2021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7.png"/><Relationship Id="rId25" Type="http://schemas.openxmlformats.org/officeDocument/2006/relationships/image" Target="../media/image59.png"/><Relationship Id="rId2" Type="http://schemas.openxmlformats.org/officeDocument/2006/relationships/notesSlide" Target="../notesSlides/notesSlide34.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5.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59.png"/><Relationship Id="rId10" Type="http://schemas.openxmlformats.org/officeDocument/2006/relationships/image" Target="../media/image53.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6.png"/><Relationship Id="rId22"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slide" Target="slide30.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9.png"/><Relationship Id="rId18" Type="http://schemas.openxmlformats.org/officeDocument/2006/relationships/slide" Target="slide54.xml"/><Relationship Id="rId3" Type="http://schemas.openxmlformats.org/officeDocument/2006/relationships/image" Target="../media/image68.png"/><Relationship Id="rId21" Type="http://schemas.openxmlformats.org/officeDocument/2006/relationships/image" Target="../media/image73.png"/><Relationship Id="rId7" Type="http://schemas.openxmlformats.org/officeDocument/2006/relationships/image" Target="../media/image66.PNG"/><Relationship Id="rId12" Type="http://schemas.openxmlformats.org/officeDocument/2006/relationships/image" Target="../media/image9.png"/><Relationship Id="rId17" Type="http://schemas.openxmlformats.org/officeDocument/2006/relationships/image" Target="../media/image71.png"/><Relationship Id="rId2" Type="http://schemas.openxmlformats.org/officeDocument/2006/relationships/notesSlide" Target="../notesSlides/notesSlide36.xml"/><Relationship Id="rId16" Type="http://schemas.openxmlformats.org/officeDocument/2006/relationships/slide" Target="slide49.xml"/><Relationship Id="rId20"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5.png"/><Relationship Id="rId5" Type="http://schemas.openxmlformats.org/officeDocument/2006/relationships/image" Target="../media/image4.png"/><Relationship Id="rId15" Type="http://schemas.openxmlformats.org/officeDocument/2006/relationships/image" Target="../media/image70.png"/><Relationship Id="rId23" Type="http://schemas.openxmlformats.org/officeDocument/2006/relationships/image" Target="../media/image74.png"/><Relationship Id="rId10" Type="http://schemas.openxmlformats.org/officeDocument/2006/relationships/image" Target="../media/image44.png"/><Relationship Id="rId19" Type="http://schemas.openxmlformats.org/officeDocument/2006/relationships/image" Target="../media/image72.png"/><Relationship Id="rId4" Type="http://schemas.openxmlformats.org/officeDocument/2006/relationships/slide" Target="slide51.xml"/><Relationship Id="rId9" Type="http://schemas.openxmlformats.org/officeDocument/2006/relationships/image" Target="../media/image43.png"/><Relationship Id="rId14" Type="http://schemas.openxmlformats.org/officeDocument/2006/relationships/slide" Target="slide47.xml"/><Relationship Id="rId22" Type="http://schemas.openxmlformats.org/officeDocument/2006/relationships/slide" Target="slide56.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slide" Target="slide48.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jpg"/><Relationship Id="rId7"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4.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5.png"/></Relationships>
</file>

<file path=ppt/slides/_rels/slide7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6.PNG"/><Relationship Id="rId7" Type="http://schemas.openxmlformats.org/officeDocument/2006/relationships/image" Target="../media/image45.png"/><Relationship Id="rId12"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8.png"/><Relationship Id="rId5" Type="http://schemas.openxmlformats.org/officeDocument/2006/relationships/image" Target="../media/image43.png"/><Relationship Id="rId10" Type="http://schemas.openxmlformats.org/officeDocument/2006/relationships/slide" Target="slide78.xml"/><Relationship Id="rId4" Type="http://schemas.openxmlformats.org/officeDocument/2006/relationships/image" Target="../media/image67.png"/><Relationship Id="rId9" Type="http://schemas.openxmlformats.org/officeDocument/2006/relationships/image" Target="../media/image108.png"/></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15.svg"/><Relationship Id="rId11" Type="http://schemas.openxmlformats.org/officeDocument/2006/relationships/image" Target="../media/image119.sv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113.svg"/><Relationship Id="rId9" Type="http://schemas.openxmlformats.org/officeDocument/2006/relationships/hyperlink" Target="http://www.sztaki.h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2"/>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8" name="Dia nagyítása 17">
                <a:hlinkClick r:id="rId5"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4"/>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2"/>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extLst>
                  <p:ext uri="{D42A27DB-BD31-4B8C-83A1-F6EECF244321}">
                    <p14:modId xmlns:p14="http://schemas.microsoft.com/office/powerpoint/2010/main" val="541994342"/>
                  </p:ext>
                </p:extLst>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5"/>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6925344" y="-1901641"/>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mc:Choice xmlns:pslz="http://schemas.microsoft.com/office/powerpoint/2016/slidezoom"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p:pic>
            <p:nvPicPr>
              <p:cNvPr id="4" name="Dia nagyítása 3" descr="IO">
                <a:hlinkClick r:id="rId14"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p:pic>
            <p:nvPicPr>
              <p:cNvPr id="10" name="Dia nagyítása 9">
                <a:hlinkClick r:id="rId16"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2" name="Dia nagyítása 11">
                <a:hlinkClick r:id="rId18"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6" name="Dia nagyítása 15">
                <a:hlinkClick r:id="rId20"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mc:Choice xmlns:pslz="http://schemas.microsoft.com/office/powerpoint/2016/slidezoom"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Tree>
    <p:extLst>
      <p:ext uri="{BB962C8B-B14F-4D97-AF65-F5344CB8AC3E}">
        <p14:creationId xmlns:p14="http://schemas.microsoft.com/office/powerpoint/2010/main" val="3729755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 fill="hold"/>
                                        <p:tgtEl>
                                          <p:spTgt spid="15"/>
                                        </p:tgtEl>
                                      </p:cBhvr>
                                      <p:by x="50000" y="50000"/>
                                    </p:animScale>
                                  </p:childTnLst>
                                </p:cTn>
                              </p:par>
                            </p:childTnLst>
                          </p:cTn>
                        </p:par>
                        <p:par>
                          <p:cTn id="7" fill="hold">
                            <p:stCondLst>
                              <p:cond delay="1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600"/>
                            </p:stCondLst>
                            <p:childTnLst>
                              <p:par>
                                <p:cTn id="12" presetID="42" presetClass="path" presetSubtype="0" accel="50000" decel="50000" fill="hold" nodeType="afterEffect">
                                  <p:stCondLst>
                                    <p:cond delay="1000"/>
                                  </p:stCondLst>
                                  <p:childTnLst>
                                    <p:animMotion origin="layout" path="M -3.75E-6 2.59259E-6 L 0.10743 -0.06412 " pathEditMode="relative" rAng="0" ptsTypes="AA">
                                      <p:cBhvr>
                                        <p:cTn id="13" dur="1100" fill="hold"/>
                                        <p:tgtEl>
                                          <p:spTgt spid="21"/>
                                        </p:tgtEl>
                                        <p:attrNameLst>
                                          <p:attrName>ppt_x</p:attrName>
                                          <p:attrName>ppt_y</p:attrName>
                                        </p:attrNameLst>
                                      </p:cBhvr>
                                      <p:rCtr x="5365" y="-3218"/>
                                    </p:animMotion>
                                  </p:childTnLst>
                                </p:cTn>
                              </p:par>
                            </p:childTnLst>
                          </p:cTn>
                        </p:par>
                        <p:par>
                          <p:cTn id="14" fill="hold">
                            <p:stCondLst>
                              <p:cond delay="2700"/>
                            </p:stCondLst>
                            <p:childTnLst>
                              <p:par>
                                <p:cTn id="15" presetID="26" presetClass="emph" presetSubtype="0" fill="hold" nodeType="afterEffect">
                                  <p:stCondLst>
                                    <p:cond delay="0"/>
                                  </p:stCondLst>
                                  <p:childTnLst>
                                    <p:animEffect transition="out" filter="fade">
                                      <p:cBhvr>
                                        <p:cTn id="16" dur="500" tmFilter="0, 0; .2, .5; .8, .5; 1, 0"/>
                                        <p:tgtEl>
                                          <p:spTgt spid="21"/>
                                        </p:tgtEl>
                                      </p:cBhvr>
                                    </p:animEffect>
                                    <p:animScale>
                                      <p:cBhvr>
                                        <p:cTn id="17" dur="250" autoRev="1" fill="hold"/>
                                        <p:tgtEl>
                                          <p:spTgt spid="21"/>
                                        </p:tgtEl>
                                      </p:cBhvr>
                                      <p:by x="105000" y="105000"/>
                                    </p:animScale>
                                  </p:childTnLst>
                                </p:cTn>
                              </p:par>
                            </p:childTnLst>
                          </p:cTn>
                        </p:par>
                        <p:par>
                          <p:cTn id="18" fill="hold">
                            <p:stCondLst>
                              <p:cond delay="3200"/>
                            </p:stCondLst>
                            <p:childTnLst>
                              <p:par>
                                <p:cTn id="19" presetID="10" presetClass="exit" presetSubtype="0" fill="hold" nodeType="after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mc:Choice xmlns:pslz="http://schemas.microsoft.com/office/powerpoint/2016/slidezoom"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4"/>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mc:Choice xmlns:pslz="http://schemas.microsoft.com/office/powerpoint/2016/slidezoom"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6"/>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16685</TotalTime>
  <Words>8155</Words>
  <Application>Microsoft Office PowerPoint</Application>
  <PresentationFormat>Szélesvásznú</PresentationFormat>
  <Paragraphs>923</Paragraphs>
  <Slides>80</Slides>
  <Notes>67</Notes>
  <HiddenSlides>26</HiddenSlides>
  <MMClips>0</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80</vt:i4>
      </vt:variant>
    </vt:vector>
  </HeadingPairs>
  <TitlesOfParts>
    <vt:vector size="90" baseType="lpstr">
      <vt:lpstr>Arial</vt:lpstr>
      <vt:lpstr>Arial Nova Cond</vt:lpstr>
      <vt:lpstr>Calibri</vt:lpstr>
      <vt:lpstr>Calibri Light</vt:lpstr>
      <vt:lpstr>Century Gothic</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788</cp:revision>
  <dcterms:created xsi:type="dcterms:W3CDTF">2019-06-15T13:08:53Z</dcterms:created>
  <dcterms:modified xsi:type="dcterms:W3CDTF">2021-10-10T12:00:11Z</dcterms:modified>
</cp:coreProperties>
</file>